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0" d="100"/>
          <a:sy n="110" d="100"/>
        </p:scale>
        <p:origin x="-15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95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528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4100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639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388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493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4144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2586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647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29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6790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60888C-859B-554D-8761-16416CAA5532}" type="datetimeFigureOut">
              <a:rPr lang="en-US" smtClean="0"/>
              <a:t>3/25/15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8AEE03-2E34-3D41-A599-EFD4CB2E30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7733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openxmlformats.org/officeDocument/2006/relationships/image" Target="../media/image15.png"/><Relationship Id="rId13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9" Type="http://schemas.openxmlformats.org/officeDocument/2006/relationships/image" Target="../media/image12.png"/><Relationship Id="rId10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8" y="4576157"/>
            <a:ext cx="2085653" cy="18288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24" y="4576157"/>
            <a:ext cx="2085653" cy="1828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17" y="4576157"/>
            <a:ext cx="2085653" cy="1828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85" y="4576157"/>
            <a:ext cx="2090791" cy="18288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709879" y="658090"/>
            <a:ext cx="5698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Observation: </a:t>
            </a:r>
            <a:r>
              <a:rPr lang="hu-HU" dirty="0"/>
              <a:t>cpt1m010-kb70-20141218-0103-e90.fits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709879" y="1228189"/>
            <a:ext cx="56644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Last Observation: </a:t>
            </a:r>
            <a:r>
              <a:rPr lang="hu-HU" dirty="0"/>
              <a:t>cpt1m010-kb70-20141218-0131-e90.fits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697778" y="1773195"/>
            <a:ext cx="4118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observations shown are sorted by </a:t>
            </a:r>
            <a:r>
              <a:rPr lang="en-US" dirty="0" err="1" smtClean="0"/>
              <a:t>mjd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197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8" y="4486041"/>
            <a:ext cx="2085653" cy="182430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24" y="4486041"/>
            <a:ext cx="2085653" cy="182430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17" y="4486041"/>
            <a:ext cx="2085653" cy="1824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85" y="4483794"/>
            <a:ext cx="2090791" cy="182879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7" y="514342"/>
            <a:ext cx="2085653" cy="18243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23" y="514342"/>
            <a:ext cx="2085653" cy="18243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16" y="514342"/>
            <a:ext cx="2085653" cy="18243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84" y="512095"/>
            <a:ext cx="2090791" cy="18287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7" y="2493294"/>
            <a:ext cx="2085652" cy="182430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23" y="2493294"/>
            <a:ext cx="2085652" cy="182430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16" y="2493294"/>
            <a:ext cx="2085652" cy="18243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85" y="2491047"/>
            <a:ext cx="2090789" cy="182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10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8" y="4592185"/>
            <a:ext cx="2085653" cy="1819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24" y="4592185"/>
            <a:ext cx="2085653" cy="18198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17" y="4592185"/>
            <a:ext cx="2085653" cy="181983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85" y="4589944"/>
            <a:ext cx="2090791" cy="18243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8" y="613696"/>
            <a:ext cx="2085652" cy="1824305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24" y="613696"/>
            <a:ext cx="2085652" cy="1824305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17" y="613696"/>
            <a:ext cx="2085652" cy="182430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86" y="611449"/>
            <a:ext cx="2090789" cy="182879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988" y="2594884"/>
            <a:ext cx="2085652" cy="1819833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3724" y="2594884"/>
            <a:ext cx="2085652" cy="1819833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717" y="2597108"/>
            <a:ext cx="2085652" cy="1815384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986" y="2592643"/>
            <a:ext cx="2090789" cy="182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43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</TotalTime>
  <Words>36</Words>
  <Application>Microsoft Macintosh PowerPoint</Application>
  <PresentationFormat>On-screen Show (4:3)</PresentationFormat>
  <Paragraphs>3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Christopher Gonzalez</dc:creator>
  <cp:lastModifiedBy>Christopher Gonzalez</cp:lastModifiedBy>
  <cp:revision>3</cp:revision>
  <dcterms:created xsi:type="dcterms:W3CDTF">2015-03-25T22:56:03Z</dcterms:created>
  <dcterms:modified xsi:type="dcterms:W3CDTF">2015-03-25T23:16:48Z</dcterms:modified>
</cp:coreProperties>
</file>